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306" r:id="rId5"/>
    <p:sldId id="307" r:id="rId6"/>
    <p:sldId id="308" r:id="rId7"/>
    <p:sldId id="309" r:id="rId8"/>
    <p:sldId id="315" r:id="rId9"/>
    <p:sldId id="316" r:id="rId10"/>
    <p:sldId id="314" r:id="rId11"/>
    <p:sldId id="317" r:id="rId12"/>
    <p:sldId id="318" r:id="rId13"/>
    <p:sldId id="319" r:id="rId14"/>
    <p:sldId id="320" r:id="rId15"/>
    <p:sldId id="312" r:id="rId1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67" autoAdjust="0"/>
  </p:normalViewPr>
  <p:slideViewPr>
    <p:cSldViewPr snapToGrid="0">
      <p:cViewPr>
        <p:scale>
          <a:sx n="67" d="100"/>
          <a:sy n="67" d="100"/>
        </p:scale>
        <p:origin x="1296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F5FAA-D99F-4EA5-BF1E-397472149C5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C25C26-53F3-49A5-9E67-ED89BEB5D370}">
      <dgm:prSet phldrT="[Text]"/>
      <dgm:spPr/>
      <dgm:t>
        <a:bodyPr/>
        <a:lstStyle/>
        <a:p>
          <a:r>
            <a:rPr lang="en-US" dirty="0"/>
            <a:t>Turn on</a:t>
          </a:r>
          <a:endParaRPr lang="en-GB" dirty="0"/>
        </a:p>
      </dgm:t>
    </dgm:pt>
    <dgm:pt modelId="{CF37EF0D-B470-4216-8197-6209F3AE1619}" type="parTrans" cxnId="{CA631B1D-D730-45ED-B565-DA988F3C0BC9}">
      <dgm:prSet/>
      <dgm:spPr/>
      <dgm:t>
        <a:bodyPr/>
        <a:lstStyle/>
        <a:p>
          <a:endParaRPr lang="en-GB"/>
        </a:p>
      </dgm:t>
    </dgm:pt>
    <dgm:pt modelId="{3CC125C7-5861-401B-9FCC-23F9DBB01152}" type="sibTrans" cxnId="{CA631B1D-D730-45ED-B565-DA988F3C0BC9}">
      <dgm:prSet/>
      <dgm:spPr/>
      <dgm:t>
        <a:bodyPr/>
        <a:lstStyle/>
        <a:p>
          <a:endParaRPr lang="en-GB"/>
        </a:p>
      </dgm:t>
    </dgm:pt>
    <dgm:pt modelId="{F14CB057-2F1E-401B-ACE8-8C7A6F052FB6}">
      <dgm:prSet phldrT="[Text]" custT="1"/>
      <dgm:spPr/>
      <dgm:t>
        <a:bodyPr/>
        <a:lstStyle/>
        <a:p>
          <a:r>
            <a:rPr lang="en-US" sz="1200" dirty="0"/>
            <a:t>Connect to Wi-Fi</a:t>
          </a:r>
          <a:endParaRPr lang="en-GB" sz="1200" dirty="0"/>
        </a:p>
      </dgm:t>
    </dgm:pt>
    <dgm:pt modelId="{F3AEE585-9F6D-4A27-BDC9-EAA399B1052D}" type="parTrans" cxnId="{A4E0776F-1ABC-4B09-941F-0790B8C140AD}">
      <dgm:prSet/>
      <dgm:spPr/>
      <dgm:t>
        <a:bodyPr/>
        <a:lstStyle/>
        <a:p>
          <a:endParaRPr lang="en-GB"/>
        </a:p>
      </dgm:t>
    </dgm:pt>
    <dgm:pt modelId="{99D776F8-8CD1-4664-8E23-DD3D27F6B07F}" type="sibTrans" cxnId="{A4E0776F-1ABC-4B09-941F-0790B8C140AD}">
      <dgm:prSet/>
      <dgm:spPr/>
      <dgm:t>
        <a:bodyPr/>
        <a:lstStyle/>
        <a:p>
          <a:endParaRPr lang="en-GB"/>
        </a:p>
      </dgm:t>
    </dgm:pt>
    <dgm:pt modelId="{5DB3F881-CFD0-4749-B893-F545080771B8}">
      <dgm:prSet phldrT="[Text]"/>
      <dgm:spPr/>
      <dgm:t>
        <a:bodyPr/>
        <a:lstStyle/>
        <a:p>
          <a:r>
            <a:rPr lang="en-US" dirty="0"/>
            <a:t>STM actions</a:t>
          </a:r>
          <a:endParaRPr lang="en-GB" dirty="0"/>
        </a:p>
      </dgm:t>
    </dgm:pt>
    <dgm:pt modelId="{62DE7882-CFE8-40F6-82D0-3EC9FBE8E1BB}" type="parTrans" cxnId="{8973FEC7-E2D1-4F4A-8583-B54BE5326FBF}">
      <dgm:prSet/>
      <dgm:spPr/>
      <dgm:t>
        <a:bodyPr/>
        <a:lstStyle/>
        <a:p>
          <a:endParaRPr lang="en-GB"/>
        </a:p>
      </dgm:t>
    </dgm:pt>
    <dgm:pt modelId="{03482C51-7EBD-478B-BB4F-3C7FFDEC0564}" type="sibTrans" cxnId="{8973FEC7-E2D1-4F4A-8583-B54BE5326FBF}">
      <dgm:prSet/>
      <dgm:spPr/>
      <dgm:t>
        <a:bodyPr/>
        <a:lstStyle/>
        <a:p>
          <a:endParaRPr lang="en-GB"/>
        </a:p>
      </dgm:t>
    </dgm:pt>
    <dgm:pt modelId="{B084A51A-1078-41E3-8C03-6AD791280CB0}">
      <dgm:prSet phldrT="[Text]" custT="1"/>
      <dgm:spPr/>
      <dgm:t>
        <a:bodyPr/>
        <a:lstStyle/>
        <a:p>
          <a:r>
            <a:rPr lang="en-US" sz="1200" dirty="0"/>
            <a:t>Stabilize and establish communication with ESP01.</a:t>
          </a:r>
          <a:endParaRPr lang="en-GB" sz="1200" dirty="0"/>
        </a:p>
      </dgm:t>
    </dgm:pt>
    <dgm:pt modelId="{BED0072C-0896-4AAB-A121-E10215ECF816}" type="parTrans" cxnId="{2444ABFB-0584-4AAD-A7C9-7454F8B65565}">
      <dgm:prSet/>
      <dgm:spPr/>
      <dgm:t>
        <a:bodyPr/>
        <a:lstStyle/>
        <a:p>
          <a:endParaRPr lang="en-GB"/>
        </a:p>
      </dgm:t>
    </dgm:pt>
    <dgm:pt modelId="{6ABF7AFC-A563-4CEE-A8C4-94E6B8AC0BBD}" type="sibTrans" cxnId="{2444ABFB-0584-4AAD-A7C9-7454F8B65565}">
      <dgm:prSet/>
      <dgm:spPr/>
      <dgm:t>
        <a:bodyPr/>
        <a:lstStyle/>
        <a:p>
          <a:endParaRPr lang="en-GB"/>
        </a:p>
      </dgm:t>
    </dgm:pt>
    <dgm:pt modelId="{AA1740FC-FCED-4C25-A8A0-A79A7B0E9B2A}">
      <dgm:prSet phldrT="[Text]"/>
      <dgm:spPr/>
      <dgm:t>
        <a:bodyPr/>
        <a:lstStyle/>
        <a:p>
          <a:r>
            <a:rPr lang="en-US" dirty="0"/>
            <a:t>Read Sensors</a:t>
          </a:r>
          <a:endParaRPr lang="en-GB" dirty="0"/>
        </a:p>
      </dgm:t>
    </dgm:pt>
    <dgm:pt modelId="{0A1AB1FB-4473-401B-9776-30A26212CD96}" type="parTrans" cxnId="{54A854F3-389B-45E4-AD63-947A99129CD9}">
      <dgm:prSet/>
      <dgm:spPr/>
      <dgm:t>
        <a:bodyPr/>
        <a:lstStyle/>
        <a:p>
          <a:endParaRPr lang="en-GB"/>
        </a:p>
      </dgm:t>
    </dgm:pt>
    <dgm:pt modelId="{868A5E91-BED8-4042-AED8-214381A8BFE1}" type="sibTrans" cxnId="{54A854F3-389B-45E4-AD63-947A99129CD9}">
      <dgm:prSet/>
      <dgm:spPr/>
      <dgm:t>
        <a:bodyPr/>
        <a:lstStyle/>
        <a:p>
          <a:endParaRPr lang="en-GB"/>
        </a:p>
      </dgm:t>
    </dgm:pt>
    <dgm:pt modelId="{4F5AC772-AEA2-4CAC-A4E3-C91EB88B2C76}">
      <dgm:prSet phldrT="[Text]" custT="1"/>
      <dgm:spPr/>
      <dgm:t>
        <a:bodyPr/>
        <a:lstStyle/>
        <a:p>
          <a:r>
            <a:rPr lang="en-US" sz="1200" dirty="0"/>
            <a:t>Read sensor values</a:t>
          </a:r>
          <a:endParaRPr lang="en-GB" sz="1200" dirty="0"/>
        </a:p>
      </dgm:t>
    </dgm:pt>
    <dgm:pt modelId="{52E061E2-6766-4046-B2EB-4456916735B0}" type="parTrans" cxnId="{25F6A597-8ED6-4D46-833D-60363FC19663}">
      <dgm:prSet/>
      <dgm:spPr/>
      <dgm:t>
        <a:bodyPr/>
        <a:lstStyle/>
        <a:p>
          <a:endParaRPr lang="en-GB"/>
        </a:p>
      </dgm:t>
    </dgm:pt>
    <dgm:pt modelId="{12066FAB-5ACE-4E40-ABC3-E15C9FCAA99E}" type="sibTrans" cxnId="{25F6A597-8ED6-4D46-833D-60363FC19663}">
      <dgm:prSet/>
      <dgm:spPr/>
      <dgm:t>
        <a:bodyPr/>
        <a:lstStyle/>
        <a:p>
          <a:endParaRPr lang="en-GB"/>
        </a:p>
      </dgm:t>
    </dgm:pt>
    <dgm:pt modelId="{225BB964-EF4C-44E9-A81F-5869E6B62B46}">
      <dgm:prSet phldrT="[Text]" custT="1"/>
      <dgm:spPr/>
      <dgm:t>
        <a:bodyPr/>
        <a:lstStyle/>
        <a:p>
          <a:r>
            <a:rPr lang="en-US" sz="1200" dirty="0"/>
            <a:t>Connect to MQTT broker (EMQX)</a:t>
          </a:r>
          <a:endParaRPr lang="en-GB" sz="1200" dirty="0"/>
        </a:p>
      </dgm:t>
    </dgm:pt>
    <dgm:pt modelId="{2F1D7423-17EC-49B0-A98D-AF76023C053F}" type="parTrans" cxnId="{453FA653-07DD-4EB8-8831-EFF3333A55E0}">
      <dgm:prSet/>
      <dgm:spPr/>
      <dgm:t>
        <a:bodyPr/>
        <a:lstStyle/>
        <a:p>
          <a:endParaRPr lang="en-GB"/>
        </a:p>
      </dgm:t>
    </dgm:pt>
    <dgm:pt modelId="{7601CB41-D0B9-4B24-ABAD-6D9E04D67FEE}" type="sibTrans" cxnId="{453FA653-07DD-4EB8-8831-EFF3333A55E0}">
      <dgm:prSet/>
      <dgm:spPr/>
      <dgm:t>
        <a:bodyPr/>
        <a:lstStyle/>
        <a:p>
          <a:endParaRPr lang="en-GB"/>
        </a:p>
      </dgm:t>
    </dgm:pt>
    <dgm:pt modelId="{EFA17946-12E6-4CF4-B2C0-FA4592D6D69F}">
      <dgm:prSet phldrT="[Text]" custT="1"/>
      <dgm:spPr/>
      <dgm:t>
        <a:bodyPr/>
        <a:lstStyle/>
        <a:p>
          <a:r>
            <a:rPr lang="en-US" sz="1200" dirty="0"/>
            <a:t>Send high on gpio2 to tell stm32, ESP01 is on</a:t>
          </a:r>
          <a:endParaRPr lang="en-GB" sz="1200" dirty="0"/>
        </a:p>
      </dgm:t>
    </dgm:pt>
    <dgm:pt modelId="{1E287E3D-A6E9-4407-903C-BE360B39413A}" type="parTrans" cxnId="{E60D49EE-2EC0-48E3-8979-F444C1039955}">
      <dgm:prSet/>
      <dgm:spPr/>
      <dgm:t>
        <a:bodyPr/>
        <a:lstStyle/>
        <a:p>
          <a:endParaRPr lang="en-GB"/>
        </a:p>
      </dgm:t>
    </dgm:pt>
    <dgm:pt modelId="{302E34CD-634D-4EF4-B594-10EF3A4A7E69}" type="sibTrans" cxnId="{E60D49EE-2EC0-48E3-8979-F444C1039955}">
      <dgm:prSet/>
      <dgm:spPr/>
      <dgm:t>
        <a:bodyPr/>
        <a:lstStyle/>
        <a:p>
          <a:endParaRPr lang="en-GB"/>
        </a:p>
      </dgm:t>
    </dgm:pt>
    <dgm:pt modelId="{116F8635-76F9-4F5C-8403-5E87A430BD2A}">
      <dgm:prSet phldrT="[Text]"/>
      <dgm:spPr/>
      <dgm:t>
        <a:bodyPr/>
        <a:lstStyle/>
        <a:p>
          <a:r>
            <a:rPr lang="en-US" dirty="0"/>
            <a:t>Home Assistant Actions</a:t>
          </a:r>
          <a:endParaRPr lang="en-GB" dirty="0"/>
        </a:p>
      </dgm:t>
    </dgm:pt>
    <dgm:pt modelId="{B27C87AA-B739-4C4B-8C7C-2CFEF7258056}" type="parTrans" cxnId="{844194FC-0B96-4AB1-A9D9-ADA00AEF4C88}">
      <dgm:prSet/>
      <dgm:spPr/>
      <dgm:t>
        <a:bodyPr/>
        <a:lstStyle/>
        <a:p>
          <a:endParaRPr lang="en-GB"/>
        </a:p>
      </dgm:t>
    </dgm:pt>
    <dgm:pt modelId="{335EF340-C2AA-4577-AD3A-39341596725F}" type="sibTrans" cxnId="{844194FC-0B96-4AB1-A9D9-ADA00AEF4C88}">
      <dgm:prSet/>
      <dgm:spPr/>
      <dgm:t>
        <a:bodyPr/>
        <a:lstStyle/>
        <a:p>
          <a:endParaRPr lang="en-GB"/>
        </a:p>
      </dgm:t>
    </dgm:pt>
    <dgm:pt modelId="{E0EA315E-DE41-4292-AE8A-EBEDD27D38FA}">
      <dgm:prSet phldrT="[Text]" custT="1"/>
      <dgm:spPr/>
      <dgm:t>
        <a:bodyPr/>
        <a:lstStyle/>
        <a:p>
          <a:r>
            <a:rPr lang="en-US" sz="1200" dirty="0"/>
            <a:t>Publish to pre-defined topics</a:t>
          </a:r>
          <a:endParaRPr lang="en-GB" sz="1200" dirty="0"/>
        </a:p>
      </dgm:t>
    </dgm:pt>
    <dgm:pt modelId="{41C62AAB-6F1E-414D-850C-0283DA3622B0}" type="parTrans" cxnId="{966456FF-A153-4A61-A45E-922B420E7DE7}">
      <dgm:prSet/>
      <dgm:spPr/>
      <dgm:t>
        <a:bodyPr/>
        <a:lstStyle/>
        <a:p>
          <a:endParaRPr lang="en-GB"/>
        </a:p>
      </dgm:t>
    </dgm:pt>
    <dgm:pt modelId="{67F75CC1-9A74-4A95-96ED-EE04D54139B8}" type="sibTrans" cxnId="{966456FF-A153-4A61-A45E-922B420E7DE7}">
      <dgm:prSet/>
      <dgm:spPr/>
      <dgm:t>
        <a:bodyPr/>
        <a:lstStyle/>
        <a:p>
          <a:endParaRPr lang="en-GB"/>
        </a:p>
      </dgm:t>
    </dgm:pt>
    <dgm:pt modelId="{A47CF825-C629-4EE6-B9BC-0E645EBE8F74}">
      <dgm:prSet phldrT="[Text]" custT="1"/>
      <dgm:spPr/>
      <dgm:t>
        <a:bodyPr/>
        <a:lstStyle/>
        <a:p>
          <a:r>
            <a:rPr lang="en-US" sz="1200" dirty="0"/>
            <a:t>Home-assistant picks up topic data</a:t>
          </a:r>
          <a:endParaRPr lang="en-GB" sz="1200" dirty="0"/>
        </a:p>
      </dgm:t>
    </dgm:pt>
    <dgm:pt modelId="{3B9F4550-AFED-40D4-9F4B-2A83BA24ACC9}" type="parTrans" cxnId="{D29E1A7F-D04A-44EF-9F06-5350C74F6439}">
      <dgm:prSet/>
      <dgm:spPr/>
      <dgm:t>
        <a:bodyPr/>
        <a:lstStyle/>
        <a:p>
          <a:endParaRPr lang="en-GB"/>
        </a:p>
      </dgm:t>
    </dgm:pt>
    <dgm:pt modelId="{07DC29B5-645F-40AE-B4B9-A8ED0D41F6B6}" type="sibTrans" cxnId="{D29E1A7F-D04A-44EF-9F06-5350C74F6439}">
      <dgm:prSet/>
      <dgm:spPr/>
      <dgm:t>
        <a:bodyPr/>
        <a:lstStyle/>
        <a:p>
          <a:endParaRPr lang="en-GB"/>
        </a:p>
      </dgm:t>
    </dgm:pt>
    <dgm:pt modelId="{E91F8029-81BC-4854-B58A-F37ED41DB28E}">
      <dgm:prSet phldrT="[Text]" custT="1"/>
      <dgm:spPr/>
      <dgm:t>
        <a:bodyPr/>
        <a:lstStyle/>
        <a:p>
          <a:r>
            <a:rPr lang="en-US" sz="1200" dirty="0"/>
            <a:t>Send a discovery to ESP to send a command on Home Assistant Config Topic</a:t>
          </a:r>
          <a:endParaRPr lang="en-GB" sz="1200" dirty="0"/>
        </a:p>
      </dgm:t>
    </dgm:pt>
    <dgm:pt modelId="{8EFE0715-0E36-4261-A9A8-F30196F38F15}" type="parTrans" cxnId="{D804FF4F-2DE7-4F76-A952-EDA29F948082}">
      <dgm:prSet/>
      <dgm:spPr/>
      <dgm:t>
        <a:bodyPr/>
        <a:lstStyle/>
        <a:p>
          <a:endParaRPr lang="en-GB"/>
        </a:p>
      </dgm:t>
    </dgm:pt>
    <dgm:pt modelId="{627EAC45-2CEF-4B7E-8530-C9D395C6D69A}" type="sibTrans" cxnId="{D804FF4F-2DE7-4F76-A952-EDA29F948082}">
      <dgm:prSet/>
      <dgm:spPr/>
      <dgm:t>
        <a:bodyPr/>
        <a:lstStyle/>
        <a:p>
          <a:endParaRPr lang="en-GB"/>
        </a:p>
      </dgm:t>
    </dgm:pt>
    <dgm:pt modelId="{D2FD75DB-8BAD-48F5-A09E-A4203796990B}">
      <dgm:prSet phldrT="[Text]" custT="1"/>
      <dgm:spPr/>
      <dgm:t>
        <a:bodyPr/>
        <a:lstStyle/>
        <a:p>
          <a:r>
            <a:rPr lang="en-US" sz="1200"/>
            <a:t>Send acknowledgement to STM</a:t>
          </a:r>
          <a:endParaRPr lang="en-GB" sz="1200" dirty="0"/>
        </a:p>
      </dgm:t>
    </dgm:pt>
    <dgm:pt modelId="{828C7C89-60AF-4CCB-A31E-A699DE971438}" type="parTrans" cxnId="{ED44EA86-A2CE-4796-B93E-968EDD0E0C91}">
      <dgm:prSet/>
      <dgm:spPr/>
      <dgm:t>
        <a:bodyPr/>
        <a:lstStyle/>
        <a:p>
          <a:endParaRPr lang="en-GB"/>
        </a:p>
      </dgm:t>
    </dgm:pt>
    <dgm:pt modelId="{EA7327C8-C1EE-48B6-A8A1-D4C29AB86335}" type="sibTrans" cxnId="{ED44EA86-A2CE-4796-B93E-968EDD0E0C91}">
      <dgm:prSet/>
      <dgm:spPr/>
      <dgm:t>
        <a:bodyPr/>
        <a:lstStyle/>
        <a:p>
          <a:endParaRPr lang="en-GB"/>
        </a:p>
      </dgm:t>
    </dgm:pt>
    <dgm:pt modelId="{9B1CC9A2-62FD-43A9-B6EE-3DD530826C1C}">
      <dgm:prSet phldrT="[Text]" custT="1"/>
      <dgm:spPr/>
      <dgm:t>
        <a:bodyPr/>
        <a:lstStyle/>
        <a:p>
          <a:r>
            <a:rPr lang="en-US" sz="1200" dirty="0"/>
            <a:t>Compares sensor values to preset triggers</a:t>
          </a:r>
          <a:endParaRPr lang="en-GB" sz="1200" dirty="0"/>
        </a:p>
      </dgm:t>
    </dgm:pt>
    <dgm:pt modelId="{0360AF43-CB72-47FD-9315-BDEDA6A6F1EE}" type="parTrans" cxnId="{72C48319-F626-4FEA-8B6F-5C1B24096E34}">
      <dgm:prSet/>
      <dgm:spPr/>
      <dgm:t>
        <a:bodyPr/>
        <a:lstStyle/>
        <a:p>
          <a:endParaRPr lang="en-GB"/>
        </a:p>
      </dgm:t>
    </dgm:pt>
    <dgm:pt modelId="{AA2EC312-B121-477F-B4A5-47256A010117}" type="sibTrans" cxnId="{72C48319-F626-4FEA-8B6F-5C1B24096E34}">
      <dgm:prSet/>
      <dgm:spPr/>
      <dgm:t>
        <a:bodyPr/>
        <a:lstStyle/>
        <a:p>
          <a:endParaRPr lang="en-GB"/>
        </a:p>
      </dgm:t>
    </dgm:pt>
    <dgm:pt modelId="{9093C67D-FDB1-4064-BC4D-C06ABB442E09}">
      <dgm:prSet phldrT="[Text]" custT="1"/>
      <dgm:spPr/>
      <dgm:t>
        <a:bodyPr/>
        <a:lstStyle/>
        <a:p>
          <a:r>
            <a:rPr lang="en-US" sz="1200" dirty="0"/>
            <a:t>If trigger is found, send command on appropriate devices topic</a:t>
          </a:r>
          <a:endParaRPr lang="en-GB" sz="1200" dirty="0"/>
        </a:p>
      </dgm:t>
    </dgm:pt>
    <dgm:pt modelId="{168334D3-CAB2-4EFC-AF92-B1C8529F6727}" type="parTrans" cxnId="{AC119656-CEA6-4B6D-BB51-96E6CB16A72D}">
      <dgm:prSet/>
      <dgm:spPr/>
      <dgm:t>
        <a:bodyPr/>
        <a:lstStyle/>
        <a:p>
          <a:endParaRPr lang="en-GB"/>
        </a:p>
      </dgm:t>
    </dgm:pt>
    <dgm:pt modelId="{885A3497-93DB-4F19-8292-C6A27FE23C19}" type="sibTrans" cxnId="{AC119656-CEA6-4B6D-BB51-96E6CB16A72D}">
      <dgm:prSet/>
      <dgm:spPr/>
      <dgm:t>
        <a:bodyPr/>
        <a:lstStyle/>
        <a:p>
          <a:endParaRPr lang="en-GB"/>
        </a:p>
      </dgm:t>
    </dgm:pt>
    <dgm:pt modelId="{385ADDE0-B266-4D64-9535-35314415D156}" type="pres">
      <dgm:prSet presAssocID="{296F5FAA-D99F-4EA5-BF1E-397472149C5C}" presName="rootnode" presStyleCnt="0">
        <dgm:presLayoutVars>
          <dgm:chMax/>
          <dgm:chPref/>
          <dgm:dir/>
          <dgm:animLvl val="lvl"/>
        </dgm:presLayoutVars>
      </dgm:prSet>
      <dgm:spPr/>
    </dgm:pt>
    <dgm:pt modelId="{82B753C4-770C-4D2E-994E-0BD212D64829}" type="pres">
      <dgm:prSet presAssocID="{2DC25C26-53F3-49A5-9E67-ED89BEB5D370}" presName="composite" presStyleCnt="0"/>
      <dgm:spPr/>
    </dgm:pt>
    <dgm:pt modelId="{BC1B56E3-703D-4CB5-B8E4-6242BF69293D}" type="pres">
      <dgm:prSet presAssocID="{2DC25C26-53F3-49A5-9E67-ED89BEB5D370}" presName="bentUpArrow1" presStyleLbl="alignImgPlace1" presStyleIdx="0" presStyleCnt="3"/>
      <dgm:spPr/>
    </dgm:pt>
    <dgm:pt modelId="{D1562AA0-FA7B-4C05-9CDD-4386AFCE0F6F}" type="pres">
      <dgm:prSet presAssocID="{2DC25C26-53F3-49A5-9E67-ED89BEB5D370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36786FC5-12E5-4091-AB84-C1674693C6D1}" type="pres">
      <dgm:prSet presAssocID="{2DC25C26-53F3-49A5-9E67-ED89BEB5D370}" presName="ChildText" presStyleLbl="revTx" presStyleIdx="0" presStyleCnt="4" custScaleX="441474" custScaleY="91914" custLinFactX="78374" custLinFactNeighborX="100000" custLinFactNeighborY="-1017">
        <dgm:presLayoutVars>
          <dgm:chMax val="0"/>
          <dgm:chPref val="0"/>
          <dgm:bulletEnabled val="1"/>
        </dgm:presLayoutVars>
      </dgm:prSet>
      <dgm:spPr/>
    </dgm:pt>
    <dgm:pt modelId="{D5151EF6-F59E-41F4-ABF7-ABAE579F3224}" type="pres">
      <dgm:prSet presAssocID="{3CC125C7-5861-401B-9FCC-23F9DBB01152}" presName="sibTrans" presStyleCnt="0"/>
      <dgm:spPr/>
    </dgm:pt>
    <dgm:pt modelId="{0E1316DD-040B-4B95-81CF-271028217D68}" type="pres">
      <dgm:prSet presAssocID="{5DB3F881-CFD0-4749-B893-F545080771B8}" presName="composite" presStyleCnt="0"/>
      <dgm:spPr/>
    </dgm:pt>
    <dgm:pt modelId="{7FC84772-6FE9-44BC-8E8B-751A1950C327}" type="pres">
      <dgm:prSet presAssocID="{5DB3F881-CFD0-4749-B893-F545080771B8}" presName="bentUpArrow1" presStyleLbl="alignImgPlace1" presStyleIdx="1" presStyleCnt="3" custLinFactNeighborX="-47749" custLinFactNeighborY="-3624"/>
      <dgm:spPr/>
    </dgm:pt>
    <dgm:pt modelId="{B9C1D912-12BD-44F7-8287-13C688F585D2}" type="pres">
      <dgm:prSet presAssocID="{5DB3F881-CFD0-4749-B893-F545080771B8}" presName="ParentText" presStyleLbl="node1" presStyleIdx="1" presStyleCnt="4" custLinFactNeighborX="-32292" custLinFactNeighborY="-3076">
        <dgm:presLayoutVars>
          <dgm:chMax val="1"/>
          <dgm:chPref val="1"/>
          <dgm:bulletEnabled val="1"/>
        </dgm:presLayoutVars>
      </dgm:prSet>
      <dgm:spPr/>
    </dgm:pt>
    <dgm:pt modelId="{AA091EBC-623C-4914-98D7-8CFF8C702A88}" type="pres">
      <dgm:prSet presAssocID="{5DB3F881-CFD0-4749-B893-F545080771B8}" presName="ChildText" presStyleLbl="revTx" presStyleIdx="1" presStyleCnt="4" custScaleX="441071" custLinFactX="45391" custLinFactNeighborX="100000" custLinFactNeighborY="-7485">
        <dgm:presLayoutVars>
          <dgm:chMax val="0"/>
          <dgm:chPref val="0"/>
          <dgm:bulletEnabled val="1"/>
        </dgm:presLayoutVars>
      </dgm:prSet>
      <dgm:spPr/>
    </dgm:pt>
    <dgm:pt modelId="{A5DA94EA-75B5-49AD-872E-521C6EE88D35}" type="pres">
      <dgm:prSet presAssocID="{03482C51-7EBD-478B-BB4F-3C7FFDEC0564}" presName="sibTrans" presStyleCnt="0"/>
      <dgm:spPr/>
    </dgm:pt>
    <dgm:pt modelId="{0BDAECDC-5081-49AE-960D-2EF8A4E3F1DB}" type="pres">
      <dgm:prSet presAssocID="{AA1740FC-FCED-4C25-A8A0-A79A7B0E9B2A}" presName="composite" presStyleCnt="0"/>
      <dgm:spPr/>
    </dgm:pt>
    <dgm:pt modelId="{19E92A7B-91D8-47F2-9BA6-6F6E72367E45}" type="pres">
      <dgm:prSet presAssocID="{AA1740FC-FCED-4C25-A8A0-A79A7B0E9B2A}" presName="bentUpArrow1" presStyleLbl="alignImgPlace1" presStyleIdx="2" presStyleCnt="3" custLinFactNeighborX="-41382" custLinFactNeighborY="459"/>
      <dgm:spPr/>
    </dgm:pt>
    <dgm:pt modelId="{D1703286-B3E4-4054-BD5B-746456A70B78}" type="pres">
      <dgm:prSet presAssocID="{AA1740FC-FCED-4C25-A8A0-A79A7B0E9B2A}" presName="ParentText" presStyleLbl="node1" presStyleIdx="2" presStyleCnt="4" custLinFactNeighborX="-27986" custLinFactNeighborY="389">
        <dgm:presLayoutVars>
          <dgm:chMax val="1"/>
          <dgm:chPref val="1"/>
          <dgm:bulletEnabled val="1"/>
        </dgm:presLayoutVars>
      </dgm:prSet>
      <dgm:spPr/>
    </dgm:pt>
    <dgm:pt modelId="{B67A3EDD-775A-40E8-B61F-CC36AA59755A}" type="pres">
      <dgm:prSet presAssocID="{AA1740FC-FCED-4C25-A8A0-A79A7B0E9B2A}" presName="ChildText" presStyleLbl="revTx" presStyleIdx="2" presStyleCnt="4" custScaleX="316862" custLinFactNeighborX="82025" custLinFactNeighborY="-1200">
        <dgm:presLayoutVars>
          <dgm:chMax val="0"/>
          <dgm:chPref val="0"/>
          <dgm:bulletEnabled val="1"/>
        </dgm:presLayoutVars>
      </dgm:prSet>
      <dgm:spPr/>
    </dgm:pt>
    <dgm:pt modelId="{7EF55A6B-7E29-4BEF-987C-025350A7F23F}" type="pres">
      <dgm:prSet presAssocID="{868A5E91-BED8-4042-AED8-214381A8BFE1}" presName="sibTrans" presStyleCnt="0"/>
      <dgm:spPr/>
    </dgm:pt>
    <dgm:pt modelId="{60334630-2569-425F-B7F0-B9CF7A8AAED6}" type="pres">
      <dgm:prSet presAssocID="{116F8635-76F9-4F5C-8403-5E87A430BD2A}" presName="composite" presStyleCnt="0"/>
      <dgm:spPr/>
    </dgm:pt>
    <dgm:pt modelId="{EC84A5EE-6F18-4DCD-8D9B-62637E4D48B7}" type="pres">
      <dgm:prSet presAssocID="{116F8635-76F9-4F5C-8403-5E87A430BD2A}" presName="ParentText" presStyleLbl="node1" presStyleIdx="3" presStyleCnt="4" custLinFactNeighborX="-83958" custLinFactNeighborY="0">
        <dgm:presLayoutVars>
          <dgm:chMax val="1"/>
          <dgm:chPref val="1"/>
          <dgm:bulletEnabled val="1"/>
        </dgm:presLayoutVars>
      </dgm:prSet>
      <dgm:spPr/>
    </dgm:pt>
    <dgm:pt modelId="{1B322495-B745-40C2-B153-2EF766E5BBF4}" type="pres">
      <dgm:prSet presAssocID="{116F8635-76F9-4F5C-8403-5E87A430BD2A}" presName="FinalChildText" presStyleLbl="revTx" presStyleIdx="3" presStyleCnt="4" custScaleX="258906" custLinFactNeighborX="-22693" custLinFactNeighborY="-1268">
        <dgm:presLayoutVars>
          <dgm:chMax val="0"/>
          <dgm:chPref val="0"/>
          <dgm:bulletEnabled val="1"/>
        </dgm:presLayoutVars>
      </dgm:prSet>
      <dgm:spPr/>
    </dgm:pt>
  </dgm:ptLst>
  <dgm:cxnLst>
    <dgm:cxn modelId="{72C48319-F626-4FEA-8B6F-5C1B24096E34}" srcId="{116F8635-76F9-4F5C-8403-5E87A430BD2A}" destId="{9B1CC9A2-62FD-43A9-B6EE-3DD530826C1C}" srcOrd="0" destOrd="0" parTransId="{0360AF43-CB72-47FD-9315-BDEDA6A6F1EE}" sibTransId="{AA2EC312-B121-477F-B4A5-47256A010117}"/>
    <dgm:cxn modelId="{E2C4531A-242D-431F-AC91-556890C1F78F}" type="presOf" srcId="{9093C67D-FDB1-4064-BC4D-C06ABB442E09}" destId="{1B322495-B745-40C2-B153-2EF766E5BBF4}" srcOrd="0" destOrd="1" presId="urn:microsoft.com/office/officeart/2005/8/layout/StepDownProcess"/>
    <dgm:cxn modelId="{CA631B1D-D730-45ED-B565-DA988F3C0BC9}" srcId="{296F5FAA-D99F-4EA5-BF1E-397472149C5C}" destId="{2DC25C26-53F3-49A5-9E67-ED89BEB5D370}" srcOrd="0" destOrd="0" parTransId="{CF37EF0D-B470-4216-8197-6209F3AE1619}" sibTransId="{3CC125C7-5861-401B-9FCC-23F9DBB01152}"/>
    <dgm:cxn modelId="{13E4CF2E-E911-4658-B743-FEDFD832C487}" type="presOf" srcId="{4F5AC772-AEA2-4CAC-A4E3-C91EB88B2C76}" destId="{B67A3EDD-775A-40E8-B61F-CC36AA59755A}" srcOrd="0" destOrd="0" presId="urn:microsoft.com/office/officeart/2005/8/layout/StepDownProcess"/>
    <dgm:cxn modelId="{734BD25C-C8C2-4BB9-BCBD-7F99842BDB98}" type="presOf" srcId="{D2FD75DB-8BAD-48F5-A09E-A4203796990B}" destId="{AA091EBC-623C-4914-98D7-8CFF8C702A88}" srcOrd="0" destOrd="2" presId="urn:microsoft.com/office/officeart/2005/8/layout/StepDownProcess"/>
    <dgm:cxn modelId="{33CCED65-AE00-4AC9-9978-22A210082C88}" type="presOf" srcId="{116F8635-76F9-4F5C-8403-5E87A430BD2A}" destId="{EC84A5EE-6F18-4DCD-8D9B-62637E4D48B7}" srcOrd="0" destOrd="0" presId="urn:microsoft.com/office/officeart/2005/8/layout/StepDownProcess"/>
    <dgm:cxn modelId="{8F9A756C-C603-41BF-89E5-96B59611EB02}" type="presOf" srcId="{AA1740FC-FCED-4C25-A8A0-A79A7B0E9B2A}" destId="{D1703286-B3E4-4054-BD5B-746456A70B78}" srcOrd="0" destOrd="0" presId="urn:microsoft.com/office/officeart/2005/8/layout/StepDownProcess"/>
    <dgm:cxn modelId="{115A456F-ED45-42A8-AE18-0EFDB0AA9A86}" type="presOf" srcId="{EFA17946-12E6-4CF4-B2C0-FA4592D6D69F}" destId="{36786FC5-12E5-4091-AB84-C1674693C6D1}" srcOrd="0" destOrd="2" presId="urn:microsoft.com/office/officeart/2005/8/layout/StepDownProcess"/>
    <dgm:cxn modelId="{A4E0776F-1ABC-4B09-941F-0790B8C140AD}" srcId="{2DC25C26-53F3-49A5-9E67-ED89BEB5D370}" destId="{F14CB057-2F1E-401B-ACE8-8C7A6F052FB6}" srcOrd="0" destOrd="0" parTransId="{F3AEE585-9F6D-4A27-BDC9-EAA399B1052D}" sibTransId="{99D776F8-8CD1-4664-8E23-DD3D27F6B07F}"/>
    <dgm:cxn modelId="{D804FF4F-2DE7-4F76-A952-EDA29F948082}" srcId="{5DB3F881-CFD0-4749-B893-F545080771B8}" destId="{E91F8029-81BC-4854-B58A-F37ED41DB28E}" srcOrd="1" destOrd="0" parTransId="{8EFE0715-0E36-4261-A9A8-F30196F38F15}" sibTransId="{627EAC45-2CEF-4B7E-8530-C9D395C6D69A}"/>
    <dgm:cxn modelId="{453FA653-07DD-4EB8-8831-EFF3333A55E0}" srcId="{2DC25C26-53F3-49A5-9E67-ED89BEB5D370}" destId="{225BB964-EF4C-44E9-A81F-5869E6B62B46}" srcOrd="1" destOrd="0" parTransId="{2F1D7423-17EC-49B0-A98D-AF76023C053F}" sibTransId="{7601CB41-D0B9-4B24-ABAD-6D9E04D67FEE}"/>
    <dgm:cxn modelId="{AC119656-CEA6-4B6D-BB51-96E6CB16A72D}" srcId="{116F8635-76F9-4F5C-8403-5E87A430BD2A}" destId="{9093C67D-FDB1-4064-BC4D-C06ABB442E09}" srcOrd="1" destOrd="0" parTransId="{168334D3-CAB2-4EFC-AF92-B1C8529F6727}" sibTransId="{885A3497-93DB-4F19-8292-C6A27FE23C19}"/>
    <dgm:cxn modelId="{D29E1A7F-D04A-44EF-9F06-5350C74F6439}" srcId="{AA1740FC-FCED-4C25-A8A0-A79A7B0E9B2A}" destId="{A47CF825-C629-4EE6-B9BC-0E645EBE8F74}" srcOrd="2" destOrd="0" parTransId="{3B9F4550-AFED-40D4-9F4B-2A83BA24ACC9}" sibTransId="{07DC29B5-645F-40AE-B4B9-A8ED0D41F6B6}"/>
    <dgm:cxn modelId="{D4373081-E4F4-430C-9FEE-120260D7A9E1}" type="presOf" srcId="{225BB964-EF4C-44E9-A81F-5869E6B62B46}" destId="{36786FC5-12E5-4091-AB84-C1674693C6D1}" srcOrd="0" destOrd="1" presId="urn:microsoft.com/office/officeart/2005/8/layout/StepDownProcess"/>
    <dgm:cxn modelId="{ED44EA86-A2CE-4796-B93E-968EDD0E0C91}" srcId="{5DB3F881-CFD0-4749-B893-F545080771B8}" destId="{D2FD75DB-8BAD-48F5-A09E-A4203796990B}" srcOrd="2" destOrd="0" parTransId="{828C7C89-60AF-4CCB-A31E-A699DE971438}" sibTransId="{EA7327C8-C1EE-48B6-A8A1-D4C29AB86335}"/>
    <dgm:cxn modelId="{13B40C89-F9FB-44D0-B35C-E9726D56E259}" type="presOf" srcId="{9B1CC9A2-62FD-43A9-B6EE-3DD530826C1C}" destId="{1B322495-B745-40C2-B153-2EF766E5BBF4}" srcOrd="0" destOrd="0" presId="urn:microsoft.com/office/officeart/2005/8/layout/StepDownProcess"/>
    <dgm:cxn modelId="{25F6A597-8ED6-4D46-833D-60363FC19663}" srcId="{AA1740FC-FCED-4C25-A8A0-A79A7B0E9B2A}" destId="{4F5AC772-AEA2-4CAC-A4E3-C91EB88B2C76}" srcOrd="0" destOrd="0" parTransId="{52E061E2-6766-4046-B2EB-4456916735B0}" sibTransId="{12066FAB-5ACE-4E40-ABC3-E15C9FCAA99E}"/>
    <dgm:cxn modelId="{04E4539F-001C-4CEE-85ED-8A1506B3DF07}" type="presOf" srcId="{E91F8029-81BC-4854-B58A-F37ED41DB28E}" destId="{AA091EBC-623C-4914-98D7-8CFF8C702A88}" srcOrd="0" destOrd="1" presId="urn:microsoft.com/office/officeart/2005/8/layout/StepDownProcess"/>
    <dgm:cxn modelId="{95EDFEA4-2BA6-420F-B77D-D139698BEC1B}" type="presOf" srcId="{F14CB057-2F1E-401B-ACE8-8C7A6F052FB6}" destId="{36786FC5-12E5-4091-AB84-C1674693C6D1}" srcOrd="0" destOrd="0" presId="urn:microsoft.com/office/officeart/2005/8/layout/StepDownProcess"/>
    <dgm:cxn modelId="{F5042EAA-B69D-4989-823E-4EAED141A5E4}" type="presOf" srcId="{2DC25C26-53F3-49A5-9E67-ED89BEB5D370}" destId="{D1562AA0-FA7B-4C05-9CDD-4386AFCE0F6F}" srcOrd="0" destOrd="0" presId="urn:microsoft.com/office/officeart/2005/8/layout/StepDownProcess"/>
    <dgm:cxn modelId="{33FB32B1-1C77-4E89-B463-9E2019C5F1CF}" type="presOf" srcId="{B084A51A-1078-41E3-8C03-6AD791280CB0}" destId="{AA091EBC-623C-4914-98D7-8CFF8C702A88}" srcOrd="0" destOrd="0" presId="urn:microsoft.com/office/officeart/2005/8/layout/StepDownProcess"/>
    <dgm:cxn modelId="{774067B5-C2B5-4C28-A7DB-03356C6C8736}" type="presOf" srcId="{5DB3F881-CFD0-4749-B893-F545080771B8}" destId="{B9C1D912-12BD-44F7-8287-13C688F585D2}" srcOrd="0" destOrd="0" presId="urn:microsoft.com/office/officeart/2005/8/layout/StepDownProcess"/>
    <dgm:cxn modelId="{04B587B5-E78B-4A72-880A-73DACC159B35}" type="presOf" srcId="{296F5FAA-D99F-4EA5-BF1E-397472149C5C}" destId="{385ADDE0-B266-4D64-9535-35314415D156}" srcOrd="0" destOrd="0" presId="urn:microsoft.com/office/officeart/2005/8/layout/StepDownProcess"/>
    <dgm:cxn modelId="{8973FEC7-E2D1-4F4A-8583-B54BE5326FBF}" srcId="{296F5FAA-D99F-4EA5-BF1E-397472149C5C}" destId="{5DB3F881-CFD0-4749-B893-F545080771B8}" srcOrd="1" destOrd="0" parTransId="{62DE7882-CFE8-40F6-82D0-3EC9FBE8E1BB}" sibTransId="{03482C51-7EBD-478B-BB4F-3C7FFDEC0564}"/>
    <dgm:cxn modelId="{7151EDCB-9732-44D3-BAC9-5B6E7D2063DE}" type="presOf" srcId="{E0EA315E-DE41-4292-AE8A-EBEDD27D38FA}" destId="{B67A3EDD-775A-40E8-B61F-CC36AA59755A}" srcOrd="0" destOrd="1" presId="urn:microsoft.com/office/officeart/2005/8/layout/StepDownProcess"/>
    <dgm:cxn modelId="{73B0B4EA-CD1C-4445-9C7D-B2DB79EC4BB9}" type="presOf" srcId="{A47CF825-C629-4EE6-B9BC-0E645EBE8F74}" destId="{B67A3EDD-775A-40E8-B61F-CC36AA59755A}" srcOrd="0" destOrd="2" presId="urn:microsoft.com/office/officeart/2005/8/layout/StepDownProcess"/>
    <dgm:cxn modelId="{E60D49EE-2EC0-48E3-8979-F444C1039955}" srcId="{2DC25C26-53F3-49A5-9E67-ED89BEB5D370}" destId="{EFA17946-12E6-4CF4-B2C0-FA4592D6D69F}" srcOrd="2" destOrd="0" parTransId="{1E287E3D-A6E9-4407-903C-BE360B39413A}" sibTransId="{302E34CD-634D-4EF4-B594-10EF3A4A7E69}"/>
    <dgm:cxn modelId="{54A854F3-389B-45E4-AD63-947A99129CD9}" srcId="{296F5FAA-D99F-4EA5-BF1E-397472149C5C}" destId="{AA1740FC-FCED-4C25-A8A0-A79A7B0E9B2A}" srcOrd="2" destOrd="0" parTransId="{0A1AB1FB-4473-401B-9776-30A26212CD96}" sibTransId="{868A5E91-BED8-4042-AED8-214381A8BFE1}"/>
    <dgm:cxn modelId="{2444ABFB-0584-4AAD-A7C9-7454F8B65565}" srcId="{5DB3F881-CFD0-4749-B893-F545080771B8}" destId="{B084A51A-1078-41E3-8C03-6AD791280CB0}" srcOrd="0" destOrd="0" parTransId="{BED0072C-0896-4AAB-A121-E10215ECF816}" sibTransId="{6ABF7AFC-A563-4CEE-A8C4-94E6B8AC0BBD}"/>
    <dgm:cxn modelId="{844194FC-0B96-4AB1-A9D9-ADA00AEF4C88}" srcId="{296F5FAA-D99F-4EA5-BF1E-397472149C5C}" destId="{116F8635-76F9-4F5C-8403-5E87A430BD2A}" srcOrd="3" destOrd="0" parTransId="{B27C87AA-B739-4C4B-8C7C-2CFEF7258056}" sibTransId="{335EF340-C2AA-4577-AD3A-39341596725F}"/>
    <dgm:cxn modelId="{966456FF-A153-4A61-A45E-922B420E7DE7}" srcId="{AA1740FC-FCED-4C25-A8A0-A79A7B0E9B2A}" destId="{E0EA315E-DE41-4292-AE8A-EBEDD27D38FA}" srcOrd="1" destOrd="0" parTransId="{41C62AAB-6F1E-414D-850C-0283DA3622B0}" sibTransId="{67F75CC1-9A74-4A95-96ED-EE04D54139B8}"/>
    <dgm:cxn modelId="{9EADA166-624C-400D-9EA1-E6D55CC1FBB1}" type="presParOf" srcId="{385ADDE0-B266-4D64-9535-35314415D156}" destId="{82B753C4-770C-4D2E-994E-0BD212D64829}" srcOrd="0" destOrd="0" presId="urn:microsoft.com/office/officeart/2005/8/layout/StepDownProcess"/>
    <dgm:cxn modelId="{774DD648-DF28-47CA-B186-57AD9ABFA1A9}" type="presParOf" srcId="{82B753C4-770C-4D2E-994E-0BD212D64829}" destId="{BC1B56E3-703D-4CB5-B8E4-6242BF69293D}" srcOrd="0" destOrd="0" presId="urn:microsoft.com/office/officeart/2005/8/layout/StepDownProcess"/>
    <dgm:cxn modelId="{BD52FD8A-0374-4770-B93D-9DEF00B226F9}" type="presParOf" srcId="{82B753C4-770C-4D2E-994E-0BD212D64829}" destId="{D1562AA0-FA7B-4C05-9CDD-4386AFCE0F6F}" srcOrd="1" destOrd="0" presId="urn:microsoft.com/office/officeart/2005/8/layout/StepDownProcess"/>
    <dgm:cxn modelId="{EDCDE9BE-62DD-46D5-8CB9-B01DF9AC13C5}" type="presParOf" srcId="{82B753C4-770C-4D2E-994E-0BD212D64829}" destId="{36786FC5-12E5-4091-AB84-C1674693C6D1}" srcOrd="2" destOrd="0" presId="urn:microsoft.com/office/officeart/2005/8/layout/StepDownProcess"/>
    <dgm:cxn modelId="{389E7D45-3D79-4D4F-80B0-A5418C7E762D}" type="presParOf" srcId="{385ADDE0-B266-4D64-9535-35314415D156}" destId="{D5151EF6-F59E-41F4-ABF7-ABAE579F3224}" srcOrd="1" destOrd="0" presId="urn:microsoft.com/office/officeart/2005/8/layout/StepDownProcess"/>
    <dgm:cxn modelId="{2856EFDE-BBC5-4C27-9FCE-7668EFEC6234}" type="presParOf" srcId="{385ADDE0-B266-4D64-9535-35314415D156}" destId="{0E1316DD-040B-4B95-81CF-271028217D68}" srcOrd="2" destOrd="0" presId="urn:microsoft.com/office/officeart/2005/8/layout/StepDownProcess"/>
    <dgm:cxn modelId="{86954746-705F-4047-BFCA-D6FB9B1605AD}" type="presParOf" srcId="{0E1316DD-040B-4B95-81CF-271028217D68}" destId="{7FC84772-6FE9-44BC-8E8B-751A1950C327}" srcOrd="0" destOrd="0" presId="urn:microsoft.com/office/officeart/2005/8/layout/StepDownProcess"/>
    <dgm:cxn modelId="{03D64321-271D-477B-9DDE-E14D6EEE2BC4}" type="presParOf" srcId="{0E1316DD-040B-4B95-81CF-271028217D68}" destId="{B9C1D912-12BD-44F7-8287-13C688F585D2}" srcOrd="1" destOrd="0" presId="urn:microsoft.com/office/officeart/2005/8/layout/StepDownProcess"/>
    <dgm:cxn modelId="{FA885A53-5961-4939-8A3D-42B0E223A1CE}" type="presParOf" srcId="{0E1316DD-040B-4B95-81CF-271028217D68}" destId="{AA091EBC-623C-4914-98D7-8CFF8C702A88}" srcOrd="2" destOrd="0" presId="urn:microsoft.com/office/officeart/2005/8/layout/StepDownProcess"/>
    <dgm:cxn modelId="{A0910A6E-AB3F-4AE2-8291-C9D3984AC23B}" type="presParOf" srcId="{385ADDE0-B266-4D64-9535-35314415D156}" destId="{A5DA94EA-75B5-49AD-872E-521C6EE88D35}" srcOrd="3" destOrd="0" presId="urn:microsoft.com/office/officeart/2005/8/layout/StepDownProcess"/>
    <dgm:cxn modelId="{0CC1A940-B464-4770-B66E-C53D59169032}" type="presParOf" srcId="{385ADDE0-B266-4D64-9535-35314415D156}" destId="{0BDAECDC-5081-49AE-960D-2EF8A4E3F1DB}" srcOrd="4" destOrd="0" presId="urn:microsoft.com/office/officeart/2005/8/layout/StepDownProcess"/>
    <dgm:cxn modelId="{744D3061-9D43-40C4-B89A-20CCAEC0265E}" type="presParOf" srcId="{0BDAECDC-5081-49AE-960D-2EF8A4E3F1DB}" destId="{19E92A7B-91D8-47F2-9BA6-6F6E72367E45}" srcOrd="0" destOrd="0" presId="urn:microsoft.com/office/officeart/2005/8/layout/StepDownProcess"/>
    <dgm:cxn modelId="{452AE8F3-24FE-49E5-96B8-99DD9AB3266F}" type="presParOf" srcId="{0BDAECDC-5081-49AE-960D-2EF8A4E3F1DB}" destId="{D1703286-B3E4-4054-BD5B-746456A70B78}" srcOrd="1" destOrd="0" presId="urn:microsoft.com/office/officeart/2005/8/layout/StepDownProcess"/>
    <dgm:cxn modelId="{52368E23-366B-4D1D-B6C4-2D400EAC0B91}" type="presParOf" srcId="{0BDAECDC-5081-49AE-960D-2EF8A4E3F1DB}" destId="{B67A3EDD-775A-40E8-B61F-CC36AA59755A}" srcOrd="2" destOrd="0" presId="urn:microsoft.com/office/officeart/2005/8/layout/StepDownProcess"/>
    <dgm:cxn modelId="{0C74EAD4-18B8-4EE1-A671-D1CC57B1E999}" type="presParOf" srcId="{385ADDE0-B266-4D64-9535-35314415D156}" destId="{7EF55A6B-7E29-4BEF-987C-025350A7F23F}" srcOrd="5" destOrd="0" presId="urn:microsoft.com/office/officeart/2005/8/layout/StepDownProcess"/>
    <dgm:cxn modelId="{D26B6A35-F80A-4E8A-A830-3D966ABB8590}" type="presParOf" srcId="{385ADDE0-B266-4D64-9535-35314415D156}" destId="{60334630-2569-425F-B7F0-B9CF7A8AAED6}" srcOrd="6" destOrd="0" presId="urn:microsoft.com/office/officeart/2005/8/layout/StepDownProcess"/>
    <dgm:cxn modelId="{ACB8BF80-A676-4E08-9106-B4CF3C451F5C}" type="presParOf" srcId="{60334630-2569-425F-B7F0-B9CF7A8AAED6}" destId="{EC84A5EE-6F18-4DCD-8D9B-62637E4D48B7}" srcOrd="0" destOrd="0" presId="urn:microsoft.com/office/officeart/2005/8/layout/StepDownProcess"/>
    <dgm:cxn modelId="{8822605B-DD3E-43B5-ACDB-8E6E96470885}" type="presParOf" srcId="{60334630-2569-425F-B7F0-B9CF7A8AAED6}" destId="{1B322495-B745-40C2-B153-2EF766E5BBF4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B56E3-703D-4CB5-B8E4-6242BF69293D}">
      <dsp:nvSpPr>
        <dsp:cNvPr id="0" name=""/>
        <dsp:cNvSpPr/>
      </dsp:nvSpPr>
      <dsp:spPr>
        <a:xfrm rot="5400000">
          <a:off x="607891" y="1408072"/>
          <a:ext cx="901133" cy="1025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62AA0-FA7B-4C05-9CDD-4386AFCE0F6F}">
      <dsp:nvSpPr>
        <dsp:cNvPr id="0" name=""/>
        <dsp:cNvSpPr/>
      </dsp:nvSpPr>
      <dsp:spPr>
        <a:xfrm>
          <a:off x="369146" y="409148"/>
          <a:ext cx="1516977" cy="10618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Turn on</a:t>
          </a:r>
          <a:endParaRPr lang="en-GB" sz="1900" kern="1200" dirty="0"/>
        </a:p>
      </dsp:txBody>
      <dsp:txXfrm>
        <a:off x="420990" y="460992"/>
        <a:ext cx="1413289" cy="958147"/>
      </dsp:txXfrm>
    </dsp:sp>
    <dsp:sp modelId="{36786FC5-12E5-4091-AB84-C1674693C6D1}">
      <dsp:nvSpPr>
        <dsp:cNvPr id="0" name=""/>
        <dsp:cNvSpPr/>
      </dsp:nvSpPr>
      <dsp:spPr>
        <a:xfrm>
          <a:off x="1970383" y="536388"/>
          <a:ext cx="4870805" cy="78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Connect to Wi-Fi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Connect to MQTT broker (EMQX)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Send high on gpio2 to tell stm32, ESP01 is on</a:t>
          </a:r>
          <a:endParaRPr lang="en-GB" sz="1200" kern="1200" dirty="0"/>
        </a:p>
      </dsp:txBody>
      <dsp:txXfrm>
        <a:off x="1970383" y="536388"/>
        <a:ext cx="4870805" cy="788826"/>
      </dsp:txXfrm>
    </dsp:sp>
    <dsp:sp modelId="{7FC84772-6FE9-44BC-8E8B-751A1950C327}">
      <dsp:nvSpPr>
        <dsp:cNvPr id="0" name=""/>
        <dsp:cNvSpPr/>
      </dsp:nvSpPr>
      <dsp:spPr>
        <a:xfrm rot="5400000">
          <a:off x="2453794" y="2568206"/>
          <a:ext cx="901133" cy="1025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1D912-12BD-44F7-8287-13C688F585D2}">
      <dsp:nvSpPr>
        <dsp:cNvPr id="0" name=""/>
        <dsp:cNvSpPr/>
      </dsp:nvSpPr>
      <dsp:spPr>
        <a:xfrm>
          <a:off x="2215047" y="1569277"/>
          <a:ext cx="1516977" cy="10618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STM actions</a:t>
          </a:r>
          <a:endParaRPr lang="en-GB" sz="1900" kern="1200" dirty="0"/>
        </a:p>
      </dsp:txBody>
      <dsp:txXfrm>
        <a:off x="2266891" y="1621121"/>
        <a:ext cx="1413289" cy="958147"/>
      </dsp:txXfrm>
    </dsp:sp>
    <dsp:sp modelId="{AA091EBC-623C-4914-98D7-8CFF8C702A88}">
      <dsp:nvSpPr>
        <dsp:cNvPr id="0" name=""/>
        <dsp:cNvSpPr/>
      </dsp:nvSpPr>
      <dsp:spPr>
        <a:xfrm>
          <a:off x="3944467" y="1638971"/>
          <a:ext cx="4866359" cy="858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Stabilize and establish communication with ESP01.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Send a discovery to ESP to send a command on Home Assistant Config Topic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Send acknowledgement to STM</a:t>
          </a:r>
          <a:endParaRPr lang="en-GB" sz="1200" kern="1200" dirty="0"/>
        </a:p>
      </dsp:txBody>
      <dsp:txXfrm>
        <a:off x="3944467" y="1638971"/>
        <a:ext cx="4866359" cy="858222"/>
      </dsp:txXfrm>
    </dsp:sp>
    <dsp:sp modelId="{19E92A7B-91D8-47F2-9BA6-6F6E72367E45}">
      <dsp:nvSpPr>
        <dsp:cNvPr id="0" name=""/>
        <dsp:cNvSpPr/>
      </dsp:nvSpPr>
      <dsp:spPr>
        <a:xfrm rot="5400000">
          <a:off x="4492551" y="3797791"/>
          <a:ext cx="901133" cy="10259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03286-B3E4-4054-BD5B-746456A70B78}">
      <dsp:nvSpPr>
        <dsp:cNvPr id="0" name=""/>
        <dsp:cNvSpPr/>
      </dsp:nvSpPr>
      <dsp:spPr>
        <a:xfrm>
          <a:off x="4253805" y="2798861"/>
          <a:ext cx="1516977" cy="10618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 Sensors</a:t>
          </a:r>
          <a:endParaRPr lang="en-GB" sz="1900" kern="1200" dirty="0"/>
        </a:p>
      </dsp:txBody>
      <dsp:txXfrm>
        <a:off x="4305649" y="2850705"/>
        <a:ext cx="1413289" cy="958147"/>
      </dsp:txXfrm>
    </dsp:sp>
    <dsp:sp modelId="{B67A3EDD-775A-40E8-B61F-CC36AA59755A}">
      <dsp:nvSpPr>
        <dsp:cNvPr id="0" name=""/>
        <dsp:cNvSpPr/>
      </dsp:nvSpPr>
      <dsp:spPr>
        <a:xfrm>
          <a:off x="5903986" y="2885702"/>
          <a:ext cx="3495954" cy="858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Read sensor values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Publish to pre-defined topics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Home-assistant picks up topic data</a:t>
          </a:r>
          <a:endParaRPr lang="en-GB" sz="1200" kern="1200" dirty="0"/>
        </a:p>
      </dsp:txBody>
      <dsp:txXfrm>
        <a:off x="5903986" y="2885702"/>
        <a:ext cx="3495954" cy="858222"/>
      </dsp:txXfrm>
    </dsp:sp>
    <dsp:sp modelId="{EC84A5EE-6F18-4DCD-8D9B-62637E4D48B7}">
      <dsp:nvSpPr>
        <dsp:cNvPr id="0" name=""/>
        <dsp:cNvSpPr/>
      </dsp:nvSpPr>
      <dsp:spPr>
        <a:xfrm>
          <a:off x="5742709" y="3987522"/>
          <a:ext cx="1516977" cy="10618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Assistant Actions</a:t>
          </a:r>
          <a:endParaRPr lang="en-GB" sz="1900" kern="1200" dirty="0"/>
        </a:p>
      </dsp:txBody>
      <dsp:txXfrm>
        <a:off x="5794553" y="4039366"/>
        <a:ext cx="1413289" cy="958147"/>
      </dsp:txXfrm>
    </dsp:sp>
    <dsp:sp modelId="{1B322495-B745-40C2-B153-2EF766E5BBF4}">
      <dsp:nvSpPr>
        <dsp:cNvPr id="0" name=""/>
        <dsp:cNvSpPr/>
      </dsp:nvSpPr>
      <dsp:spPr>
        <a:xfrm>
          <a:off x="7406329" y="4077910"/>
          <a:ext cx="2856523" cy="8582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Compares sensor values to preset triggers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trigger is found, send command on appropriate devices topic</a:t>
          </a:r>
          <a:endParaRPr lang="en-GB" sz="1200" kern="1200" dirty="0"/>
        </a:p>
      </dsp:txBody>
      <dsp:txXfrm>
        <a:off x="7406329" y="4077910"/>
        <a:ext cx="2856523" cy="858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07/05/2024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07/05/2024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575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972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6978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882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71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2380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345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me-assistant.io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emqx.io/" TargetMode="External"/><Relationship Id="rId12" Type="http://schemas.openxmlformats.org/officeDocument/2006/relationships/hyperlink" Target="https://gist.github.com/Resinchem/ecd86dfb52bd699c79acfa80cd348d7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hyperlink" Target="https://www.mouser.com/pdfDocs/ProductOverview_DFRobot-DFRobot-STM32F411-BlackPill-Development-Board.pdf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www.microchip.ua/wireless/esp01.pdf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www.instructables.com/Getting-Started-With-the-ESP8266-ESP-01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4000" spc="400" dirty="0">
                <a:solidFill>
                  <a:schemeClr val="bg1"/>
                </a:solidFill>
              </a:rPr>
              <a:t>Wireless Home Automation System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M. Waleed Hussain</a:t>
            </a:r>
          </a:p>
          <a:p>
            <a:pPr rtl="0"/>
            <a:r>
              <a:rPr lang="en-GB" dirty="0" err="1"/>
              <a:t>Rameeza</a:t>
            </a:r>
            <a:r>
              <a:rPr lang="en-GB" dirty="0"/>
              <a:t> Rahim</a:t>
            </a:r>
          </a:p>
          <a:p>
            <a:pPr rtl="0"/>
            <a:r>
              <a:rPr lang="en-GB" dirty="0"/>
              <a:t>Ariba Mumtaz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EAE-4C41-CBDE-58C9-2F0A86D1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2 | Control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CD126-9EF4-36C1-C226-77842145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9342" y="1825625"/>
            <a:ext cx="2989217" cy="4351338"/>
          </a:xfrm>
        </p:spPr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Sensors used: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LDR module (Light sensor)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Actuators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8 Relay Channels (can be further connected to AC or DC devices)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Buzzer 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ESP01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Peripherals Used 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UART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ADC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Digital Inputs and outputs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7D413E-30F3-B80E-E6A5-0E9F935A04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9" y="534763"/>
            <a:ext cx="7458997" cy="4953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07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EAE-4C41-CBDE-58C9-2F0A86D1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3 | The Bell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CD126-9EF4-36C1-C226-77842145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9342" y="1825625"/>
            <a:ext cx="2989217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Sensors used: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Bell Button Input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Door Sensor Switch Input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Peripherals Used 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UART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Digital Inputs and outputs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E27C70F-42FC-60D5-6E73-CA7D8E109B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5626"/>
            <a:ext cx="7485579" cy="44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12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 err="1"/>
              <a:t>Wirelss</a:t>
            </a:r>
            <a:r>
              <a:rPr lang="en-GB" dirty="0"/>
              <a:t> smart home automation system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9538" y="3127247"/>
            <a:ext cx="5457269" cy="3529585"/>
          </a:xfrm>
        </p:spPr>
        <p:txBody>
          <a:bodyPr rtlCol="0">
            <a:normAutofit fontScale="85000" lnSpcReduction="20000"/>
          </a:bodyPr>
          <a:lstStyle/>
          <a:p>
            <a:pPr algn="l" rtl="0"/>
            <a:r>
              <a:rPr lang="en-US" b="1" dirty="0"/>
              <a:t>Reference Links</a:t>
            </a: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https://www.emqx.io/</a:t>
            </a: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 (EMQX)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https://www.home-assistant.io/</a:t>
            </a: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 (Home Assistant)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https://www.instructables.com/Getting-Started-With-the-ESP8266-ESP-01/</a:t>
            </a: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 (getting started with esp01)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u="sng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https://www.microchip.ua/wireless/esp01.pdf</a:t>
            </a: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 (ESP01 Datasheet)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u="sng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https://www.mouser.com/pdfDocs/ProductOverview_DFRobot-DFRobot-STM32F411-BlackPill-Development-Board.pdf</a:t>
            </a: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 (STM32 Black Pill Datasheet)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Arduino code for publishing devices using Home Assistant MQTT Discovery. See the following for use case: https://youtu.be/VHiCtZqllU8 or https://resinchemtech.blogspot.com/2023/12/mqtt-auto-discovery.html (github.com)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algn="l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n-GB" sz="1800" dirty="0">
                <a:solidFill>
                  <a:schemeClr val="bg1"/>
                </a:solidFill>
              </a:rPr>
              <a:t>About the Project</a:t>
            </a:r>
          </a:p>
          <a:p>
            <a:pPr algn="r" rtl="0"/>
            <a:r>
              <a:rPr lang="en-GB" dirty="0"/>
              <a:t>How MQTT is being used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Device</a:t>
            </a:r>
            <a:r>
              <a:rPr lang="en-GB" dirty="0"/>
              <a:t>s breakdown &amp; interfaces being used</a:t>
            </a:r>
          </a:p>
          <a:p>
            <a:pPr algn="r" rtl="0"/>
            <a:r>
              <a:rPr lang="en-GB" sz="1800" dirty="0">
                <a:solidFill>
                  <a:schemeClr val="bg1"/>
                </a:solidFill>
              </a:rPr>
              <a:t>Resource links</a:t>
            </a:r>
          </a:p>
        </p:txBody>
      </p:sp>
      <p:pic>
        <p:nvPicPr>
          <p:cNvPr id="6" name="Picture Placeholder 5" descr="Human hand and robot hand nearly touching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Wireless Smart Home Automation System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5400"/>
              <a:t>Introduction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dirty="0"/>
              <a:t>A wireless smart home automation system</a:t>
            </a:r>
          </a:p>
          <a:p>
            <a:pPr rtl="0"/>
            <a:r>
              <a:rPr lang="en-US" dirty="0"/>
              <a:t>Use MQTT as the communication protocol</a:t>
            </a:r>
          </a:p>
          <a:p>
            <a:pPr rtl="0"/>
            <a:r>
              <a:rPr lang="en-US" dirty="0"/>
              <a:t>Home Assistant as the automation platform</a:t>
            </a:r>
          </a:p>
          <a:p>
            <a:pPr rtl="0"/>
            <a:r>
              <a:rPr lang="en-US" dirty="0"/>
              <a:t>EMQX as the MQTT broker</a:t>
            </a:r>
          </a:p>
          <a:p>
            <a:pPr rtl="0"/>
            <a:r>
              <a:rPr lang="en-US" dirty="0"/>
              <a:t>3 Devices</a:t>
            </a:r>
          </a:p>
          <a:p>
            <a:pPr rtl="0"/>
            <a:r>
              <a:rPr lang="en-US" dirty="0"/>
              <a:t>Sensing device, control device and a smart bell</a:t>
            </a:r>
            <a:endParaRPr lang="en-GB" dirty="0"/>
          </a:p>
        </p:txBody>
      </p:sp>
      <p:pic>
        <p:nvPicPr>
          <p:cNvPr id="8" name="Picture Placeholder 7" descr="Two cute robots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Wireless Smart home Automation system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How MQTT is being used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Communication syste</a:t>
            </a:r>
            <a:r>
              <a:rPr lang="en-GB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DC49-5B76-CAF4-E289-2A88370B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communication principle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7732-349F-1A64-33AD-816F7DB30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2011"/>
            <a:ext cx="10515600" cy="15049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client can have multiple topics</a:t>
            </a:r>
          </a:p>
          <a:p>
            <a:r>
              <a:rPr lang="en-US" dirty="0"/>
              <a:t>Multiple clients can subscribe to multiple topics</a:t>
            </a:r>
          </a:p>
          <a:p>
            <a:r>
              <a:rPr lang="en-US" dirty="0"/>
              <a:t>Each sensor, switch, actuator (entities) will have a state topic and a command topic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E22A6-6591-7EA8-6458-447EDCEA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6" name="Picture 5" descr="MQTT: publish / subscribe architecture">
            <a:extLst>
              <a:ext uri="{FF2B5EF4-FFF2-40B4-BE49-F238E27FC236}">
                <a16:creationId xmlns:a16="http://schemas.microsoft.com/office/drawing/2014/main" id="{F6F183EF-02EB-BD7B-192C-8DFDCB056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974" y="1535391"/>
            <a:ext cx="10044051" cy="3136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12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E47E-7F5B-34FC-8810-F8337ED1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761"/>
          </a:xfrm>
        </p:spPr>
        <p:txBody>
          <a:bodyPr>
            <a:normAutofit fontScale="90000"/>
          </a:bodyPr>
          <a:lstStyle/>
          <a:p>
            <a:r>
              <a:rPr lang="en-US" dirty="0"/>
              <a:t>Our Implementation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4BCB8-995A-4F45-55DA-2ACDB4C8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AFEF57-1A7C-AD9E-0299-0DD24C0ED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10204" r="11240" b="12570"/>
          <a:stretch/>
        </p:blipFill>
        <p:spPr bwMode="auto">
          <a:xfrm>
            <a:off x="2881658" y="916063"/>
            <a:ext cx="6428683" cy="5941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537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FC0BB-380B-4146-B7F4-DD5FADA7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</a:t>
            </a:fld>
            <a:endParaRPr lang="en-GB" noProof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1347D83-216E-B682-3FAF-E68EDCED6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017509"/>
              </p:ext>
            </p:extLst>
          </p:nvPr>
        </p:nvGraphicFramePr>
        <p:xfrm>
          <a:off x="838200" y="718457"/>
          <a:ext cx="10515600" cy="545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071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Devices Breakdown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Interfaces, peripherals and schematics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74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DEAE-4C41-CBDE-58C9-2F0A86D1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1 | Sensing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CD126-9EF4-36C1-C226-778421456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49342" y="1825625"/>
            <a:ext cx="2989217" cy="4351338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Sensors used: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SHT30 temperature and humidity sensor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LDR module (Light sensor)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Window open and close magnetic switch sensor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Peripherals Used 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UART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I2C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ADC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Tahoma" panose="020B0604030504040204" pitchFamily="34" charset="0"/>
              </a:rPr>
              <a:t>Digital Inputs and outputs</a:t>
            </a:r>
            <a:endParaRPr lang="en-GB" sz="1800" dirty="0">
              <a:effectLst/>
              <a:latin typeface="Candara" panose="020E0502030303020204" pitchFamily="34" charset="0"/>
              <a:ea typeface="Candara" panose="020E050203030302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A428C-71C1-16EB-11D7-04EDE3DFCC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1" y="1422531"/>
            <a:ext cx="6962502" cy="52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711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{E9A37920-1A72-4341-A317-084F702DAAFD}tf89338750_win32</Template>
  <TotalTime>956</TotalTime>
  <Words>450</Words>
  <Application>Microsoft Office PowerPoint</Application>
  <PresentationFormat>Widescreen</PresentationFormat>
  <Paragraphs>96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Candara</vt:lpstr>
      <vt:lpstr>Univers</vt:lpstr>
      <vt:lpstr>GradientUnivers</vt:lpstr>
      <vt:lpstr>Wireless Home Automation System</vt:lpstr>
      <vt:lpstr>Agenda</vt:lpstr>
      <vt:lpstr>Introduction</vt:lpstr>
      <vt:lpstr>How MQTT is being used</vt:lpstr>
      <vt:lpstr>MQTT communication principle</vt:lpstr>
      <vt:lpstr>Our Implementation</vt:lpstr>
      <vt:lpstr>PowerPoint Presentation</vt:lpstr>
      <vt:lpstr>Devices Breakdown</vt:lpstr>
      <vt:lpstr>Device 1 | Sensing</vt:lpstr>
      <vt:lpstr>Device 2 | Control</vt:lpstr>
      <vt:lpstr>Device 3 | The Bell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Wirelss Home Automation System</dc:title>
  <dc:creator>M Waleed Hussain</dc:creator>
  <cp:lastModifiedBy>M Waleed Hussain</cp:lastModifiedBy>
  <cp:revision>5</cp:revision>
  <dcterms:created xsi:type="dcterms:W3CDTF">2024-05-05T14:59:40Z</dcterms:created>
  <dcterms:modified xsi:type="dcterms:W3CDTF">2024-05-07T08:14:50Z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